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8" r:id="rId1"/>
  </p:sldMasterIdLst>
  <p:notesMasterIdLst>
    <p:notesMasterId r:id="rId4"/>
  </p:notesMasterIdLst>
  <p:handoutMasterIdLst>
    <p:handoutMasterId r:id="rId5"/>
  </p:handoutMasterIdLst>
  <p:sldIdLst>
    <p:sldId id="287" r:id="rId2"/>
    <p:sldId id="288" r:id="rId3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5CBD9E9-0123-4B9A-8B99-18D73BA65506}">
  <a:tblStyle styleId="{45CBD9E9-0123-4B9A-8B99-18D73BA6550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93"/>
    <p:restoredTop sz="94249" autoAdjust="0"/>
  </p:normalViewPr>
  <p:slideViewPr>
    <p:cSldViewPr snapToGrid="0">
      <p:cViewPr varScale="1">
        <p:scale>
          <a:sx n="68" d="100"/>
          <a:sy n="68" d="100"/>
        </p:scale>
        <p:origin x="7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9" d="100"/>
          <a:sy n="69" d="100"/>
        </p:scale>
        <p:origin x="1680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29EC0A2-596B-4799-AF18-E1327A8D3B3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32A738-B431-4FC3-B25A-182F1AF5F1E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B2A2D2-82BF-4AB9-B809-B17BA0F7A4C0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E4D4AE-2D1D-4A01-BF90-EED241B0A15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F44564-3A73-4B66-86C0-35231643D70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7C4E86-5D04-4186-B51B-8F5ECDCDA6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1054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har char="●"/>
              <a:defRPr sz="1100"/>
            </a:lvl1pPr>
            <a:lvl2pPr lvl="1">
              <a:spcBef>
                <a:spcPts val="0"/>
              </a:spcBef>
              <a:buChar char="○"/>
              <a:defRPr sz="1100"/>
            </a:lvl2pPr>
            <a:lvl3pPr lvl="2">
              <a:spcBef>
                <a:spcPts val="0"/>
              </a:spcBef>
              <a:buChar char="■"/>
              <a:defRPr sz="1100"/>
            </a:lvl3pPr>
            <a:lvl4pPr lvl="3">
              <a:spcBef>
                <a:spcPts val="0"/>
              </a:spcBef>
              <a:buChar char="●"/>
              <a:defRPr sz="1100"/>
            </a:lvl4pPr>
            <a:lvl5pPr lvl="4">
              <a:spcBef>
                <a:spcPts val="0"/>
              </a:spcBef>
              <a:buChar char="○"/>
              <a:defRPr sz="1100"/>
            </a:lvl5pPr>
            <a:lvl6pPr lvl="5">
              <a:spcBef>
                <a:spcPts val="0"/>
              </a:spcBef>
              <a:buChar char="■"/>
              <a:defRPr sz="1100"/>
            </a:lvl6pPr>
            <a:lvl7pPr lvl="6">
              <a:spcBef>
                <a:spcPts val="0"/>
              </a:spcBef>
              <a:buChar char="●"/>
              <a:defRPr sz="1100"/>
            </a:lvl7pPr>
            <a:lvl8pPr lvl="7">
              <a:spcBef>
                <a:spcPts val="0"/>
              </a:spcBef>
              <a:buChar char="○"/>
              <a:defRPr sz="1100"/>
            </a:lvl8pPr>
            <a:lvl9pPr lvl="8">
              <a:spcBef>
                <a:spcPts val="0"/>
              </a:spcBef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800974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5764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398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+ 1 column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603504" y="501200"/>
            <a:ext cx="10972800" cy="11430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 sz="4400">
                <a:solidFill>
                  <a:schemeClr val="bg2"/>
                </a:solidFill>
                <a:latin typeface="+mj-lt"/>
              </a:defRPr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603504" y="1644200"/>
            <a:ext cx="10972800" cy="492365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>
                <a:solidFill>
                  <a:schemeClr val="tx1"/>
                </a:solidFill>
                <a:latin typeface="+mn-lt"/>
              </a:defRPr>
            </a:lvl1pPr>
            <a:lvl2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Char char="‒"/>
              <a:tabLst/>
              <a:defRPr/>
            </a:lvl2pPr>
            <a:lvl3pPr marL="1143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lvl3pPr>
            <a:lvl4pPr marL="1600200" marR="0" lvl="3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lvl4pPr>
            <a:lvl5pPr marL="2057400" marR="0" lvl="4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Arial"/>
                <a:sym typeface="Arial"/>
              </a:rPr>
              <a:t>Edit Master text styles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Char char="‒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  <a:sym typeface="Arial"/>
              </a:rPr>
              <a:t>Second level</a:t>
            </a:r>
          </a:p>
          <a:p>
            <a:pPr marL="1143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  <a:sym typeface="Arial"/>
              </a:rPr>
              <a:t>Third level</a:t>
            </a:r>
          </a:p>
          <a:p>
            <a:pPr marL="1600200" marR="0" lvl="3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  <a:sym typeface="Arial"/>
              </a:rPr>
              <a:t>Fourth level</a:t>
            </a:r>
          </a:p>
          <a:p>
            <a:pPr marL="2057400" marR="0" lvl="4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  <a:sym typeface="Arial"/>
              </a:rPr>
              <a:t>Fifth level</a:t>
            </a:r>
          </a:p>
        </p:txBody>
      </p:sp>
      <p:sp>
        <p:nvSpPr>
          <p:cNvPr id="8" name="Shape 31">
            <a:extLst>
              <a:ext uri="{FF2B5EF4-FFF2-40B4-BE49-F238E27FC236}">
                <a16:creationId xmlns:a16="http://schemas.microsoft.com/office/drawing/2014/main" id="{8D74ADFE-2FD6-4FE2-A856-B34DE71102DD}"/>
              </a:ext>
            </a:extLst>
          </p:cNvPr>
          <p:cNvSpPr/>
          <p:nvPr userDrawn="1"/>
        </p:nvSpPr>
        <p:spPr>
          <a:xfrm>
            <a:off x="9808488" y="6735337"/>
            <a:ext cx="1191600" cy="1449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9" name="Shape 32">
            <a:extLst>
              <a:ext uri="{FF2B5EF4-FFF2-40B4-BE49-F238E27FC236}">
                <a16:creationId xmlns:a16="http://schemas.microsoft.com/office/drawing/2014/main" id="{E8912FB6-2647-481C-ABA3-D2F9590FACE1}"/>
              </a:ext>
            </a:extLst>
          </p:cNvPr>
          <p:cNvSpPr/>
          <p:nvPr userDrawn="1"/>
        </p:nvSpPr>
        <p:spPr>
          <a:xfrm>
            <a:off x="11000087" y="6735336"/>
            <a:ext cx="1191913" cy="1338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10" name="Shape 33">
            <a:extLst>
              <a:ext uri="{FF2B5EF4-FFF2-40B4-BE49-F238E27FC236}">
                <a16:creationId xmlns:a16="http://schemas.microsoft.com/office/drawing/2014/main" id="{A984266B-A696-4815-A3D1-87BBC185920F}"/>
              </a:ext>
            </a:extLst>
          </p:cNvPr>
          <p:cNvSpPr/>
          <p:nvPr userDrawn="1"/>
        </p:nvSpPr>
        <p:spPr>
          <a:xfrm>
            <a:off x="0" y="6735337"/>
            <a:ext cx="1191600" cy="14496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11" name="Shape 34">
            <a:extLst>
              <a:ext uri="{FF2B5EF4-FFF2-40B4-BE49-F238E27FC236}">
                <a16:creationId xmlns:a16="http://schemas.microsoft.com/office/drawing/2014/main" id="{17D21094-E0B1-42C9-ACB1-9AC4E5702BC5}"/>
              </a:ext>
            </a:extLst>
          </p:cNvPr>
          <p:cNvSpPr/>
          <p:nvPr userDrawn="1"/>
        </p:nvSpPr>
        <p:spPr>
          <a:xfrm>
            <a:off x="1191613" y="6735337"/>
            <a:ext cx="8616800" cy="14496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of Content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29">
            <a:extLst>
              <a:ext uri="{FF2B5EF4-FFF2-40B4-BE49-F238E27FC236}">
                <a16:creationId xmlns:a16="http://schemas.microsoft.com/office/drawing/2014/main" id="{68A464EF-E000-49E6-9D1A-00ED73DA086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3504" y="501200"/>
            <a:ext cx="10972800" cy="11430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 sz="4400">
                <a:solidFill>
                  <a:schemeClr val="bg2"/>
                </a:solidFill>
                <a:latin typeface="+mj-lt"/>
              </a:defRPr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FA6ADBC-363C-4218-B2F3-84B054C2FC6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16282" b="3216"/>
          <a:stretch/>
        </p:blipFill>
        <p:spPr>
          <a:xfrm>
            <a:off x="16" y="1878004"/>
            <a:ext cx="12192000" cy="3271563"/>
          </a:xfrm>
          <a:prstGeom prst="rect">
            <a:avLst/>
          </a:prstGeom>
        </p:spPr>
      </p:pic>
      <p:sp>
        <p:nvSpPr>
          <p:cNvPr id="17" name="Text Placeholder 29">
            <a:extLst>
              <a:ext uri="{FF2B5EF4-FFF2-40B4-BE49-F238E27FC236}">
                <a16:creationId xmlns:a16="http://schemas.microsoft.com/office/drawing/2014/main" id="{7BB96C0B-D028-4D37-8E75-DC60C4BB0B5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632059" y="5252467"/>
            <a:ext cx="932330" cy="93783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000">
                <a:solidFill>
                  <a:schemeClr val="tx2"/>
                </a:solidFill>
                <a:latin typeface="Franklin Gothic Demi Cond" panose="020B0706030402020204" pitchFamily="34" charset="0"/>
              </a:defRPr>
            </a:lvl1pPr>
          </a:lstStyle>
          <a:p>
            <a:pPr lvl="0"/>
            <a:r>
              <a:rPr lang="en-US" dirty="0"/>
              <a:t>##</a:t>
            </a:r>
          </a:p>
        </p:txBody>
      </p:sp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C941A53E-E98B-4439-B8E7-4F2D3A41E560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277758" y="5923533"/>
            <a:ext cx="1640932" cy="839428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ts val="1700"/>
              </a:lnSpc>
              <a:buNone/>
              <a:defRPr sz="150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section title</a:t>
            </a:r>
          </a:p>
        </p:txBody>
      </p:sp>
      <p:sp>
        <p:nvSpPr>
          <p:cNvPr id="21" name="Text Placeholder 29">
            <a:extLst>
              <a:ext uri="{FF2B5EF4-FFF2-40B4-BE49-F238E27FC236}">
                <a16:creationId xmlns:a16="http://schemas.microsoft.com/office/drawing/2014/main" id="{FD9D3BE5-7626-44B6-ADE2-995E833A455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627292" y="5252467"/>
            <a:ext cx="932330" cy="93783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000">
                <a:solidFill>
                  <a:schemeClr val="tx2"/>
                </a:solidFill>
                <a:latin typeface="Franklin Gothic Demi Cond" panose="020B0706030402020204" pitchFamily="34" charset="0"/>
              </a:defRPr>
            </a:lvl1pPr>
          </a:lstStyle>
          <a:p>
            <a:pPr lvl="0"/>
            <a:r>
              <a:rPr lang="en-US" dirty="0"/>
              <a:t>##</a:t>
            </a:r>
          </a:p>
        </p:txBody>
      </p:sp>
      <p:sp>
        <p:nvSpPr>
          <p:cNvPr id="28" name="Text Placeholder 3">
            <a:extLst>
              <a:ext uri="{FF2B5EF4-FFF2-40B4-BE49-F238E27FC236}">
                <a16:creationId xmlns:a16="http://schemas.microsoft.com/office/drawing/2014/main" id="{ABFDC906-6BAE-4FF7-9E82-916044FFC35E}"/>
              </a:ext>
            </a:extLst>
          </p:cNvPr>
          <p:cNvSpPr>
            <a:spLocks noGrp="1"/>
          </p:cNvSpPr>
          <p:nvPr>
            <p:ph type="body" sz="half" idx="13" hasCustomPrompt="1"/>
          </p:nvPr>
        </p:nvSpPr>
        <p:spPr>
          <a:xfrm>
            <a:off x="3272991" y="5923533"/>
            <a:ext cx="1640932" cy="839428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ts val="1700"/>
              </a:lnSpc>
              <a:buNone/>
              <a:defRPr sz="150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section title</a:t>
            </a:r>
          </a:p>
        </p:txBody>
      </p:sp>
      <p:sp>
        <p:nvSpPr>
          <p:cNvPr id="29" name="Text Placeholder 29">
            <a:extLst>
              <a:ext uri="{FF2B5EF4-FFF2-40B4-BE49-F238E27FC236}">
                <a16:creationId xmlns:a16="http://schemas.microsoft.com/office/drawing/2014/main" id="{2C890197-39DC-4877-97D7-F0335FA52B0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622525" y="5252467"/>
            <a:ext cx="932330" cy="93783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000">
                <a:solidFill>
                  <a:schemeClr val="tx2"/>
                </a:solidFill>
                <a:latin typeface="Franklin Gothic Demi Cond" panose="020B0706030402020204" pitchFamily="34" charset="0"/>
              </a:defRPr>
            </a:lvl1pPr>
          </a:lstStyle>
          <a:p>
            <a:pPr lvl="0"/>
            <a:r>
              <a:rPr lang="en-US" dirty="0"/>
              <a:t>##</a:t>
            </a:r>
          </a:p>
        </p:txBody>
      </p:sp>
      <p:sp>
        <p:nvSpPr>
          <p:cNvPr id="30" name="Text Placeholder 3">
            <a:extLst>
              <a:ext uri="{FF2B5EF4-FFF2-40B4-BE49-F238E27FC236}">
                <a16:creationId xmlns:a16="http://schemas.microsoft.com/office/drawing/2014/main" id="{4A99670D-C4EE-4CDA-A28A-2384B9BBB53B}"/>
              </a:ext>
            </a:extLst>
          </p:cNvPr>
          <p:cNvSpPr>
            <a:spLocks noGrp="1"/>
          </p:cNvSpPr>
          <p:nvPr>
            <p:ph type="body" sz="half" idx="15" hasCustomPrompt="1"/>
          </p:nvPr>
        </p:nvSpPr>
        <p:spPr>
          <a:xfrm>
            <a:off x="5268224" y="5923533"/>
            <a:ext cx="1640932" cy="839428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ts val="1700"/>
              </a:lnSpc>
              <a:buNone/>
              <a:defRPr sz="150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section title</a:t>
            </a:r>
          </a:p>
        </p:txBody>
      </p:sp>
      <p:sp>
        <p:nvSpPr>
          <p:cNvPr id="31" name="Text Placeholder 29">
            <a:extLst>
              <a:ext uri="{FF2B5EF4-FFF2-40B4-BE49-F238E27FC236}">
                <a16:creationId xmlns:a16="http://schemas.microsoft.com/office/drawing/2014/main" id="{AB817859-C2CD-4980-9D9C-CD479B1EFAF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623675" y="5252467"/>
            <a:ext cx="932330" cy="93783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000">
                <a:solidFill>
                  <a:schemeClr val="tx2"/>
                </a:solidFill>
                <a:latin typeface="Franklin Gothic Demi Cond" panose="020B0706030402020204" pitchFamily="34" charset="0"/>
              </a:defRPr>
            </a:lvl1pPr>
          </a:lstStyle>
          <a:p>
            <a:pPr lvl="0"/>
            <a:r>
              <a:rPr lang="en-US" dirty="0"/>
              <a:t>##</a:t>
            </a:r>
          </a:p>
        </p:txBody>
      </p:sp>
      <p:sp>
        <p:nvSpPr>
          <p:cNvPr id="32" name="Text Placeholder 3">
            <a:extLst>
              <a:ext uri="{FF2B5EF4-FFF2-40B4-BE49-F238E27FC236}">
                <a16:creationId xmlns:a16="http://schemas.microsoft.com/office/drawing/2014/main" id="{C6033741-280E-452B-8841-A1C71AD55B89}"/>
              </a:ext>
            </a:extLst>
          </p:cNvPr>
          <p:cNvSpPr>
            <a:spLocks noGrp="1"/>
          </p:cNvSpPr>
          <p:nvPr>
            <p:ph type="body" sz="half" idx="17" hasCustomPrompt="1"/>
          </p:nvPr>
        </p:nvSpPr>
        <p:spPr>
          <a:xfrm>
            <a:off x="7269374" y="5923533"/>
            <a:ext cx="1640932" cy="839428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ts val="1700"/>
              </a:lnSpc>
              <a:buNone/>
              <a:defRPr sz="150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section title</a:t>
            </a:r>
          </a:p>
        </p:txBody>
      </p:sp>
      <p:sp>
        <p:nvSpPr>
          <p:cNvPr id="33" name="Text Placeholder 29">
            <a:extLst>
              <a:ext uri="{FF2B5EF4-FFF2-40B4-BE49-F238E27FC236}">
                <a16:creationId xmlns:a16="http://schemas.microsoft.com/office/drawing/2014/main" id="{83742B02-7C9A-4080-AB45-C3D53C87B13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624825" y="5252467"/>
            <a:ext cx="932330" cy="93783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000">
                <a:solidFill>
                  <a:schemeClr val="tx2"/>
                </a:solidFill>
                <a:latin typeface="Franklin Gothic Demi Cond" panose="020B0706030402020204" pitchFamily="34" charset="0"/>
              </a:defRPr>
            </a:lvl1pPr>
          </a:lstStyle>
          <a:p>
            <a:pPr lvl="0"/>
            <a:r>
              <a:rPr lang="en-US" dirty="0"/>
              <a:t>##</a:t>
            </a:r>
          </a:p>
        </p:txBody>
      </p:sp>
      <p:sp>
        <p:nvSpPr>
          <p:cNvPr id="34" name="Text Placeholder 3">
            <a:extLst>
              <a:ext uri="{FF2B5EF4-FFF2-40B4-BE49-F238E27FC236}">
                <a16:creationId xmlns:a16="http://schemas.microsoft.com/office/drawing/2014/main" id="{D3F1047D-9313-4B8D-A4A6-2A30AB67C23E}"/>
              </a:ext>
            </a:extLst>
          </p:cNvPr>
          <p:cNvSpPr>
            <a:spLocks noGrp="1"/>
          </p:cNvSpPr>
          <p:nvPr>
            <p:ph type="body" sz="half" idx="19" hasCustomPrompt="1"/>
          </p:nvPr>
        </p:nvSpPr>
        <p:spPr>
          <a:xfrm>
            <a:off x="9270524" y="5923533"/>
            <a:ext cx="1640932" cy="839428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ts val="1700"/>
              </a:lnSpc>
              <a:buNone/>
              <a:defRPr sz="150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section title</a:t>
            </a:r>
          </a:p>
        </p:txBody>
      </p:sp>
      <p:sp>
        <p:nvSpPr>
          <p:cNvPr id="24" name="Shape 31">
            <a:extLst>
              <a:ext uri="{FF2B5EF4-FFF2-40B4-BE49-F238E27FC236}">
                <a16:creationId xmlns:a16="http://schemas.microsoft.com/office/drawing/2014/main" id="{B2839659-ED7A-4BF4-B625-37AE77DA707F}"/>
              </a:ext>
            </a:extLst>
          </p:cNvPr>
          <p:cNvSpPr/>
          <p:nvPr userDrawn="1"/>
        </p:nvSpPr>
        <p:spPr>
          <a:xfrm>
            <a:off x="9808488" y="1775104"/>
            <a:ext cx="1191600" cy="13635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25" name="Shape 32">
            <a:extLst>
              <a:ext uri="{FF2B5EF4-FFF2-40B4-BE49-F238E27FC236}">
                <a16:creationId xmlns:a16="http://schemas.microsoft.com/office/drawing/2014/main" id="{45A56840-8426-4643-9AF7-15982939DCB0}"/>
              </a:ext>
            </a:extLst>
          </p:cNvPr>
          <p:cNvSpPr/>
          <p:nvPr userDrawn="1"/>
        </p:nvSpPr>
        <p:spPr>
          <a:xfrm>
            <a:off x="11000087" y="1775104"/>
            <a:ext cx="1191913" cy="12520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26" name="Shape 33">
            <a:extLst>
              <a:ext uri="{FF2B5EF4-FFF2-40B4-BE49-F238E27FC236}">
                <a16:creationId xmlns:a16="http://schemas.microsoft.com/office/drawing/2014/main" id="{446C88ED-1BF0-47B5-B76B-6BA3674A7497}"/>
              </a:ext>
            </a:extLst>
          </p:cNvPr>
          <p:cNvSpPr/>
          <p:nvPr userDrawn="1"/>
        </p:nvSpPr>
        <p:spPr>
          <a:xfrm>
            <a:off x="0" y="1775104"/>
            <a:ext cx="1191600" cy="13635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27" name="Shape 34">
            <a:extLst>
              <a:ext uri="{FF2B5EF4-FFF2-40B4-BE49-F238E27FC236}">
                <a16:creationId xmlns:a16="http://schemas.microsoft.com/office/drawing/2014/main" id="{9F9EDB86-9B64-4DAC-A3FE-485C6B99463B}"/>
              </a:ext>
            </a:extLst>
          </p:cNvPr>
          <p:cNvSpPr/>
          <p:nvPr userDrawn="1"/>
        </p:nvSpPr>
        <p:spPr>
          <a:xfrm>
            <a:off x="1191613" y="1775104"/>
            <a:ext cx="8616800" cy="13635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</p:spTree>
    <p:extLst>
      <p:ext uri="{BB962C8B-B14F-4D97-AF65-F5344CB8AC3E}">
        <p14:creationId xmlns:p14="http://schemas.microsoft.com/office/powerpoint/2010/main" val="3884450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2280567" y="2882400"/>
            <a:ext cx="7631600" cy="10932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 rtl="0">
              <a:spcBef>
                <a:spcPts val="0"/>
              </a:spcBef>
              <a:buNone/>
              <a:defRPr i="1">
                <a:solidFill>
                  <a:schemeClr val="tx1"/>
                </a:solidFill>
                <a:latin typeface="+mj-lt"/>
              </a:defRPr>
            </a:lvl1pPr>
            <a:lvl2pPr lvl="1" algn="ctr" rtl="0">
              <a:spcBef>
                <a:spcPts val="0"/>
              </a:spcBef>
              <a:defRPr i="1"/>
            </a:lvl2pPr>
            <a:lvl3pPr lvl="2" algn="ctr" rtl="0">
              <a:spcBef>
                <a:spcPts val="0"/>
              </a:spcBef>
              <a:defRPr i="1"/>
            </a:lvl3pPr>
            <a:lvl4pPr lvl="3" algn="ctr" rtl="0">
              <a:spcBef>
                <a:spcPts val="0"/>
              </a:spcBef>
              <a:defRPr i="1"/>
            </a:lvl4pPr>
            <a:lvl5pPr lvl="4" algn="ctr" rtl="0">
              <a:spcBef>
                <a:spcPts val="0"/>
              </a:spcBef>
              <a:defRPr i="1"/>
            </a:lvl5pPr>
            <a:lvl6pPr lvl="5" algn="ctr" rtl="0">
              <a:spcBef>
                <a:spcPts val="0"/>
              </a:spcBef>
              <a:defRPr i="1"/>
            </a:lvl6pPr>
            <a:lvl7pPr lvl="6" algn="ctr" rtl="0">
              <a:spcBef>
                <a:spcPts val="0"/>
              </a:spcBef>
              <a:defRPr i="1"/>
            </a:lvl7pPr>
            <a:lvl8pPr lvl="7" algn="ctr" rtl="0">
              <a:spcBef>
                <a:spcPts val="0"/>
              </a:spcBef>
              <a:defRPr i="1"/>
            </a:lvl8pPr>
            <a:lvl9pPr lvl="8" algn="ctr">
              <a:spcBef>
                <a:spcPts val="0"/>
              </a:spcBef>
              <a:defRPr i="1"/>
            </a:lvl9pPr>
          </a:lstStyle>
          <a:p>
            <a:endParaRPr dirty="0"/>
          </a:p>
        </p:txBody>
      </p:sp>
      <p:sp>
        <p:nvSpPr>
          <p:cNvPr id="23" name="Shape 23"/>
          <p:cNvSpPr txBox="1"/>
          <p:nvPr userDrawn="1"/>
        </p:nvSpPr>
        <p:spPr>
          <a:xfrm>
            <a:off x="4791200" y="1575225"/>
            <a:ext cx="2609600" cy="8715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9600" b="1" dirty="0">
                <a:solidFill>
                  <a:schemeClr val="tx1"/>
                </a:solidFill>
              </a:rPr>
              <a:t>“</a:t>
            </a:r>
          </a:p>
        </p:txBody>
      </p:sp>
      <p:sp>
        <p:nvSpPr>
          <p:cNvPr id="24" name="Shape 24"/>
          <p:cNvSpPr/>
          <p:nvPr userDrawn="1"/>
        </p:nvSpPr>
        <p:spPr>
          <a:xfrm>
            <a:off x="7631044" y="2118732"/>
            <a:ext cx="2280400" cy="11706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25" name="Shape 25"/>
          <p:cNvSpPr/>
          <p:nvPr userDrawn="1"/>
        </p:nvSpPr>
        <p:spPr>
          <a:xfrm>
            <a:off x="9912236" y="2118732"/>
            <a:ext cx="2280400" cy="11706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26" name="Shape 26"/>
          <p:cNvSpPr/>
          <p:nvPr userDrawn="1"/>
        </p:nvSpPr>
        <p:spPr>
          <a:xfrm>
            <a:off x="0" y="2118732"/>
            <a:ext cx="2375210" cy="11706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27" name="Shape 27"/>
          <p:cNvSpPr/>
          <p:nvPr userDrawn="1"/>
        </p:nvSpPr>
        <p:spPr>
          <a:xfrm>
            <a:off x="2280567" y="2118732"/>
            <a:ext cx="2280400" cy="11706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</p:spTree>
    <p:extLst>
      <p:ext uri="{BB962C8B-B14F-4D97-AF65-F5344CB8AC3E}">
        <p14:creationId xmlns:p14="http://schemas.microsoft.com/office/powerpoint/2010/main" val="1646900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6">
            <a:extLst>
              <a:ext uri="{FF2B5EF4-FFF2-40B4-BE49-F238E27FC236}">
                <a16:creationId xmlns:a16="http://schemas.microsoft.com/office/drawing/2014/main" id="{B3408EA7-2482-4356-9B41-67744EA7D29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1792" y="274650"/>
            <a:ext cx="10972800" cy="11430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 sz="4400">
                <a:solidFill>
                  <a:schemeClr val="bg2"/>
                </a:solidFill>
                <a:latin typeface="+mj-lt"/>
              </a:defRPr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8" name="Shape 31">
            <a:extLst>
              <a:ext uri="{FF2B5EF4-FFF2-40B4-BE49-F238E27FC236}">
                <a16:creationId xmlns:a16="http://schemas.microsoft.com/office/drawing/2014/main" id="{4CF9DA42-6B1D-4488-B710-201EC98DC9B7}"/>
              </a:ext>
            </a:extLst>
          </p:cNvPr>
          <p:cNvSpPr/>
          <p:nvPr userDrawn="1"/>
        </p:nvSpPr>
        <p:spPr>
          <a:xfrm>
            <a:off x="9808488" y="6735337"/>
            <a:ext cx="1191600" cy="1449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9" name="Shape 32">
            <a:extLst>
              <a:ext uri="{FF2B5EF4-FFF2-40B4-BE49-F238E27FC236}">
                <a16:creationId xmlns:a16="http://schemas.microsoft.com/office/drawing/2014/main" id="{2152836E-8DAE-47AB-846C-531FCB52F8CB}"/>
              </a:ext>
            </a:extLst>
          </p:cNvPr>
          <p:cNvSpPr/>
          <p:nvPr userDrawn="1"/>
        </p:nvSpPr>
        <p:spPr>
          <a:xfrm>
            <a:off x="11000087" y="6735336"/>
            <a:ext cx="1191913" cy="1338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10" name="Shape 33">
            <a:extLst>
              <a:ext uri="{FF2B5EF4-FFF2-40B4-BE49-F238E27FC236}">
                <a16:creationId xmlns:a16="http://schemas.microsoft.com/office/drawing/2014/main" id="{A279E8A2-7F90-4DA0-9F46-62E0D94505EC}"/>
              </a:ext>
            </a:extLst>
          </p:cNvPr>
          <p:cNvSpPr/>
          <p:nvPr userDrawn="1"/>
        </p:nvSpPr>
        <p:spPr>
          <a:xfrm>
            <a:off x="0" y="6735337"/>
            <a:ext cx="1191600" cy="14496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11" name="Shape 34">
            <a:extLst>
              <a:ext uri="{FF2B5EF4-FFF2-40B4-BE49-F238E27FC236}">
                <a16:creationId xmlns:a16="http://schemas.microsoft.com/office/drawing/2014/main" id="{2331883E-15A1-4671-B043-024F21B68265}"/>
              </a:ext>
            </a:extLst>
          </p:cNvPr>
          <p:cNvSpPr/>
          <p:nvPr userDrawn="1"/>
        </p:nvSpPr>
        <p:spPr>
          <a:xfrm>
            <a:off x="1191613" y="6735337"/>
            <a:ext cx="8616800" cy="14496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</p:spTree>
    <p:extLst>
      <p:ext uri="{BB962C8B-B14F-4D97-AF65-F5344CB8AC3E}">
        <p14:creationId xmlns:p14="http://schemas.microsoft.com/office/powerpoint/2010/main" val="1103352805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9C398C4-FACF-4AD1-89F3-6B8614C265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3504" y="1645920"/>
            <a:ext cx="10972800" cy="49208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Placeholder 4">
            <a:extLst>
              <a:ext uri="{FF2B5EF4-FFF2-40B4-BE49-F238E27FC236}">
                <a16:creationId xmlns:a16="http://schemas.microsoft.com/office/drawing/2014/main" id="{5F1EFCA5-57F2-4088-9E72-31EC718E7C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504" y="498763"/>
            <a:ext cx="10972800" cy="116378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  <p:sldLayoutId id="2147483661" r:id="rId2"/>
    <p:sldLayoutId id="2147483660" r:id="rId3"/>
    <p:sldLayoutId id="2147483659" r:id="rId4"/>
  </p:sldLayoutIdLst>
  <p:transition>
    <p:fade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4400" b="0" i="0" u="none" strike="noStrike" cap="none">
          <a:solidFill>
            <a:schemeClr val="bg2"/>
          </a:solidFill>
          <a:latin typeface="+mj-lt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L="457200" marR="0" lvl="0" indent="-457200" algn="l" defTabSz="914400" rtl="0" eaLnBrk="1" fontAlgn="auto" latinLnBrk="0" hangingPunct="1">
        <a:lnSpc>
          <a:spcPct val="90000"/>
        </a:lnSpc>
        <a:spcBef>
          <a:spcPts val="1000"/>
        </a:spcBef>
        <a:spcAft>
          <a:spcPts val="0"/>
        </a:spcAft>
        <a:buClr>
          <a:schemeClr val="tx1"/>
        </a:buClr>
        <a:buSzTx/>
        <a:buFont typeface="Arial" panose="020B0604020202020204" pitchFamily="34" charset="0"/>
        <a:buChar char="•"/>
        <a:tabLst/>
        <a:defRPr kumimoji="0" lang="en-US" sz="3000" b="0" i="0" u="none" strike="noStrike" kern="1200" cap="none" spc="0" normalizeH="0" baseline="0" noProof="0">
          <a:ln>
            <a:noFill/>
          </a:ln>
          <a:solidFill>
            <a:schemeClr val="tx1"/>
          </a:solidFill>
          <a:effectLst/>
          <a:uLnTx/>
          <a:uFillTx/>
          <a:latin typeface="Calibri" panose="020F0502020204030204"/>
          <a:ea typeface="Lato"/>
          <a:cs typeface="Lato"/>
          <a:sym typeface="Lato"/>
        </a:defRPr>
      </a:lvl1pPr>
      <a:lvl2pPr marL="685800" marR="0" lvl="1" indent="-228600" algn="l" defTabSz="914400" rtl="0" eaLnBrk="1" fontAlgn="auto" latinLnBrk="0" hangingPunct="1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Calibri" panose="020F0502020204030204" pitchFamily="34" charset="0"/>
        <a:buChar char="‒"/>
        <a:tabLst/>
        <a:defRPr kumimoji="0" lang="en-US" sz="2400" b="0" i="0" u="none" strike="noStrike" kern="1200" cap="none" spc="0" normalizeH="0" baseline="0" noProof="0">
          <a:ln>
            <a:noFill/>
          </a:ln>
          <a:solidFill>
            <a:schemeClr val="tx1"/>
          </a:solidFill>
          <a:effectLst/>
          <a:uLnTx/>
          <a:uFillTx/>
          <a:latin typeface="Calibri" panose="020F0502020204030204"/>
          <a:ea typeface="Lato"/>
          <a:cs typeface="Lato"/>
          <a:sym typeface="Lato"/>
        </a:defRPr>
      </a:lvl2pPr>
      <a:lvl3pPr marL="1143000" marR="0" lvl="2" indent="-228600" algn="l" defTabSz="914400" rtl="0" eaLnBrk="1" fontAlgn="auto" latinLnBrk="0" hangingPunct="1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Wingdings" panose="05000000000000000000" pitchFamily="2" charset="2"/>
        <a:buChar char="§"/>
        <a:tabLst/>
        <a:defRPr kumimoji="0" lang="en-US" sz="2000" b="0" i="0" u="none" strike="noStrike" kern="1200" cap="none" spc="0" normalizeH="0" baseline="0" noProof="0">
          <a:ln>
            <a:noFill/>
          </a:ln>
          <a:solidFill>
            <a:schemeClr val="tx1"/>
          </a:solidFill>
          <a:effectLst/>
          <a:uLnTx/>
          <a:uFillTx/>
          <a:latin typeface="Calibri" panose="020F0502020204030204"/>
          <a:ea typeface="Lato"/>
          <a:cs typeface="Lato"/>
          <a:sym typeface="Lato"/>
        </a:defRPr>
      </a:lvl3pPr>
      <a:lvl4pPr marL="1600200" marR="0" lvl="3" indent="-228600" algn="l" defTabSz="914400" rtl="0" eaLnBrk="1" fontAlgn="auto" latinLnBrk="0" hangingPunct="1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Courier New" panose="02070309020205020404" pitchFamily="49" charset="0"/>
        <a:buChar char="o"/>
        <a:tabLst/>
        <a:defRPr kumimoji="0" lang="en-US" sz="1800" b="0" i="0" u="none" strike="noStrike" kern="1200" cap="none" spc="0" normalizeH="0" baseline="0" noProof="0">
          <a:ln>
            <a:noFill/>
          </a:ln>
          <a:solidFill>
            <a:schemeClr val="tx1"/>
          </a:solidFill>
          <a:effectLst/>
          <a:uLnTx/>
          <a:uFillTx/>
          <a:latin typeface="Calibri" panose="020F0502020204030204"/>
          <a:ea typeface="Lato"/>
          <a:cs typeface="Lato"/>
          <a:sym typeface="Lato"/>
        </a:defRPr>
      </a:lvl4pPr>
      <a:lvl5pPr marL="2057400" marR="0" lvl="4" indent="-228600" algn="l" defTabSz="914400" rtl="0" eaLnBrk="1" fontAlgn="auto" latinLnBrk="0" hangingPunct="1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kumimoji="0" lang="en-US" sz="1800" b="0" i="0" u="none" strike="noStrike" kern="1200" cap="none" spc="0" normalizeH="0" baseline="0" noProof="0">
          <a:ln>
            <a:noFill/>
          </a:ln>
          <a:solidFill>
            <a:schemeClr val="tx1"/>
          </a:solidFill>
          <a:effectLst/>
          <a:uLnTx/>
          <a:uFillTx/>
          <a:latin typeface="Calibri" panose="020F0502020204030204"/>
          <a:ea typeface="Lato"/>
          <a:cs typeface="Lato"/>
          <a:sym typeface="Lato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13" Type="http://schemas.openxmlformats.org/officeDocument/2006/relationships/hyperlink" Target="http://www.projectcoldcase.org/" TargetMode="External"/><Relationship Id="rId3" Type="http://schemas.openxmlformats.org/officeDocument/2006/relationships/image" Target="../media/image2.jpeg"/><Relationship Id="rId7" Type="http://schemas.openxmlformats.org/officeDocument/2006/relationships/image" Target="../media/image4.jpeg"/><Relationship Id="rId12" Type="http://schemas.openxmlformats.org/officeDocument/2006/relationships/hyperlink" Target="https://www.youtube.com/channel/UCj2Hy-meriUWpFS2K5YVDTw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sakitta.org/" TargetMode="External"/><Relationship Id="rId11" Type="http://schemas.openxmlformats.org/officeDocument/2006/relationships/hyperlink" Target="https://twitter.com/SAKInitiative" TargetMode="External"/><Relationship Id="rId5" Type="http://schemas.openxmlformats.org/officeDocument/2006/relationships/hyperlink" Target="mailto:sakit@rti.org" TargetMode="External"/><Relationship Id="rId15" Type="http://schemas.openxmlformats.org/officeDocument/2006/relationships/hyperlink" Target="http://www.twitter.com/projectcoldcase" TargetMode="External"/><Relationship Id="rId10" Type="http://schemas.openxmlformats.org/officeDocument/2006/relationships/hyperlink" Target="http://www.facebook.com/sakinitiative" TargetMode="External"/><Relationship Id="rId4" Type="http://schemas.openxmlformats.org/officeDocument/2006/relationships/hyperlink" Target="mailto:ryanb@projectcoldcase.org" TargetMode="External"/><Relationship Id="rId9" Type="http://schemas.openxmlformats.org/officeDocument/2006/relationships/image" Target="../media/image6.png"/><Relationship Id="rId14" Type="http://schemas.openxmlformats.org/officeDocument/2006/relationships/hyperlink" Target="http://www.facebook.com/projectcoldcas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F40871E-A0D2-4F11-B274-35836A2B4BF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8132" y="391249"/>
            <a:ext cx="3270375" cy="1654675"/>
          </a:xfrm>
          <a:prstGeom prst="rect">
            <a:avLst/>
          </a:prstGeom>
        </p:spPr>
      </p:pic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0861BB03-47CC-413D-BB3D-7783048AEB47}"/>
              </a:ext>
            </a:extLst>
          </p:cNvPr>
          <p:cNvSpPr txBox="1">
            <a:spLocks/>
          </p:cNvSpPr>
          <p:nvPr/>
        </p:nvSpPr>
        <p:spPr>
          <a:xfrm>
            <a:off x="1777976" y="3741917"/>
            <a:ext cx="8636048" cy="2889155"/>
          </a:xfrm>
          <a:prstGeom prst="rect">
            <a:avLst/>
          </a:prstGeom>
        </p:spPr>
        <p:txBody>
          <a:bodyPr vert="horz" wrap="square" lIns="91425" tIns="91425" rIns="91425" bIns="91425" rtlCol="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Lato"/>
                <a:cs typeface="Lato"/>
                <a:sym typeface="Lato"/>
              </a:defRPr>
            </a:lvl1pPr>
            <a:lvl2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Char char="‒"/>
              <a:tabLst/>
              <a:def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Lato"/>
                <a:cs typeface="Lato"/>
                <a:sym typeface="Lato"/>
              </a:defRPr>
            </a:lvl2pPr>
            <a:lvl3pPr marL="1143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Lato"/>
                <a:cs typeface="Lato"/>
                <a:sym typeface="Lato"/>
              </a:defRPr>
            </a:lvl3pPr>
            <a:lvl4pPr marL="1600200" marR="0" lvl="3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Lato"/>
                <a:cs typeface="Lato"/>
                <a:sym typeface="Lato"/>
              </a:defRPr>
            </a:lvl4pPr>
            <a:lvl5pPr marL="2057400" marR="0" lvl="4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sz="4000" b="1" dirty="0"/>
              <a:t>Project: Cold Case</a:t>
            </a:r>
          </a:p>
          <a:p>
            <a:pPr algn="ctr"/>
            <a:r>
              <a:rPr lang="en-US" sz="4000" dirty="0"/>
              <a:t>Featuring: Ryan Backmann</a:t>
            </a:r>
          </a:p>
        </p:txBody>
      </p:sp>
      <p:sp>
        <p:nvSpPr>
          <p:cNvPr id="16" name="Title 15">
            <a:extLst>
              <a:ext uri="{FF2B5EF4-FFF2-40B4-BE49-F238E27FC236}">
                <a16:creationId xmlns:a16="http://schemas.microsoft.com/office/drawing/2014/main" id="{FF019219-5EE3-4DD9-8CF5-B5376C034D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598917"/>
            <a:ext cx="10972800" cy="1143000"/>
          </a:xfrm>
        </p:spPr>
        <p:txBody>
          <a:bodyPr>
            <a:normAutofit/>
          </a:bodyPr>
          <a:lstStyle/>
          <a:p>
            <a:pPr algn="ctr"/>
            <a:r>
              <a:rPr lang="en-US" sz="6000" dirty="0"/>
              <a:t>Meet the SAKI Experts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90A35BB-D926-400A-9196-86DDDD71C9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4718" y="539845"/>
            <a:ext cx="4376854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9630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F40871E-A0D2-4F11-B274-35836A2B4BF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8132" y="391249"/>
            <a:ext cx="3270375" cy="1654675"/>
          </a:xfrm>
          <a:prstGeom prst="rect">
            <a:avLst/>
          </a:prstGeom>
        </p:spPr>
      </p:pic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0861BB03-47CC-413D-BB3D-7783048AEB47}"/>
              </a:ext>
            </a:extLst>
          </p:cNvPr>
          <p:cNvSpPr txBox="1">
            <a:spLocks/>
          </p:cNvSpPr>
          <p:nvPr/>
        </p:nvSpPr>
        <p:spPr>
          <a:xfrm>
            <a:off x="1298351" y="1592487"/>
            <a:ext cx="5339185" cy="3830756"/>
          </a:xfrm>
          <a:prstGeom prst="rect">
            <a:avLst/>
          </a:prstGeom>
        </p:spPr>
        <p:txBody>
          <a:bodyPr vert="horz" wrap="square" lIns="91425" tIns="91425" rIns="91425" bIns="91425" rtlCol="0" anchor="t" anchorCtr="0">
            <a:normAutofit lnSpcReduction="1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Lato"/>
                <a:cs typeface="Lato"/>
                <a:sym typeface="Lato"/>
              </a:defRPr>
            </a:lvl1pPr>
            <a:lvl2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Char char="‒"/>
              <a:tabLst/>
              <a:def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Lato"/>
                <a:cs typeface="Lato"/>
                <a:sym typeface="Lato"/>
              </a:defRPr>
            </a:lvl2pPr>
            <a:lvl3pPr marL="1143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Lato"/>
                <a:cs typeface="Lato"/>
                <a:sym typeface="Lato"/>
              </a:defRPr>
            </a:lvl3pPr>
            <a:lvl4pPr marL="1600200" marR="0" lvl="3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Lato"/>
                <a:cs typeface="Lato"/>
                <a:sym typeface="Lato"/>
              </a:defRPr>
            </a:lvl4pPr>
            <a:lvl5pPr marL="2057400" marR="0" lvl="4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spcBef>
                <a:spcPts val="0"/>
              </a:spcBef>
            </a:pPr>
            <a:r>
              <a:rPr lang="en-US" sz="3600" b="1" dirty="0"/>
              <a:t>Ryan Backmann</a:t>
            </a:r>
            <a:br>
              <a:rPr lang="en-US" dirty="0"/>
            </a:br>
            <a:r>
              <a:rPr lang="en-US" dirty="0"/>
              <a:t>Founder / Executive Director </a:t>
            </a:r>
          </a:p>
          <a:p>
            <a:pPr>
              <a:spcBef>
                <a:spcPts val="0"/>
              </a:spcBef>
            </a:pPr>
            <a:r>
              <a:rPr lang="en-US" dirty="0"/>
              <a:t>Project Cold Case, Inc. </a:t>
            </a:r>
          </a:p>
          <a:p>
            <a:pPr>
              <a:spcBef>
                <a:spcPts val="0"/>
              </a:spcBef>
            </a:pPr>
            <a:r>
              <a:rPr lang="en-US" dirty="0"/>
              <a:t>10 S. Newnan St.</a:t>
            </a:r>
          </a:p>
          <a:p>
            <a:pPr>
              <a:spcBef>
                <a:spcPts val="0"/>
              </a:spcBef>
            </a:pPr>
            <a:r>
              <a:rPr lang="en-US" dirty="0"/>
              <a:t>Suite #1</a:t>
            </a:r>
          </a:p>
          <a:p>
            <a:pPr>
              <a:spcBef>
                <a:spcPts val="0"/>
              </a:spcBef>
            </a:pPr>
            <a:r>
              <a:rPr lang="en-US" dirty="0"/>
              <a:t>Jacksonville, FL 32202</a:t>
            </a:r>
          </a:p>
          <a:p>
            <a:pPr>
              <a:spcBef>
                <a:spcPts val="0"/>
              </a:spcBef>
            </a:pPr>
            <a:r>
              <a:rPr lang="en-US" dirty="0"/>
              <a:t>O: (904) 525-8080</a:t>
            </a:r>
          </a:p>
          <a:p>
            <a:pPr>
              <a:spcBef>
                <a:spcPts val="0"/>
              </a:spcBef>
            </a:pPr>
            <a:r>
              <a:rPr lang="en-US" dirty="0"/>
              <a:t>M: (904) 514-9847</a:t>
            </a:r>
          </a:p>
          <a:p>
            <a:pPr>
              <a:spcBef>
                <a:spcPts val="0"/>
              </a:spcBef>
            </a:pPr>
            <a:r>
              <a:rPr lang="en-US" dirty="0">
                <a:hlinkClick r:id="rId4"/>
              </a:rPr>
              <a:t>ryanb@projectcoldcase.org</a:t>
            </a: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0861BB03-47CC-413D-BB3D-7783048AEB47}"/>
              </a:ext>
            </a:extLst>
          </p:cNvPr>
          <p:cNvSpPr txBox="1">
            <a:spLocks/>
          </p:cNvSpPr>
          <p:nvPr/>
        </p:nvSpPr>
        <p:spPr>
          <a:xfrm>
            <a:off x="9246766" y="2214981"/>
            <a:ext cx="2658588" cy="1472878"/>
          </a:xfrm>
          <a:prstGeom prst="rect">
            <a:avLst/>
          </a:prstGeom>
        </p:spPr>
        <p:txBody>
          <a:bodyPr vert="horz" wrap="square" lIns="91425" tIns="91425" rIns="91425" bIns="91425" rtlCol="0" anchor="t" anchorCtr="0">
            <a:normAutofit fontScale="700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Lato"/>
                <a:cs typeface="Lato"/>
                <a:sym typeface="Lato"/>
              </a:defRPr>
            </a:lvl1pPr>
            <a:lvl2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Char char="‒"/>
              <a:tabLst/>
              <a:def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Lato"/>
                <a:cs typeface="Lato"/>
                <a:sym typeface="Lato"/>
              </a:defRPr>
            </a:lvl2pPr>
            <a:lvl3pPr marL="1143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Lato"/>
                <a:cs typeface="Lato"/>
                <a:sym typeface="Lato"/>
              </a:defRPr>
            </a:lvl3pPr>
            <a:lvl4pPr marL="1600200" marR="0" lvl="3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Lato"/>
                <a:cs typeface="Lato"/>
                <a:sym typeface="Lato"/>
              </a:defRPr>
            </a:lvl4pPr>
            <a:lvl5pPr marL="2057400" marR="0" lvl="4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Lato"/>
                <a:cs typeface="Lato"/>
                <a:sym typeface="Lat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400" b="1" u="sng" dirty="0"/>
              <a:t>The SAKI TTA Team</a:t>
            </a:r>
          </a:p>
          <a:p>
            <a:r>
              <a:rPr lang="en-US" sz="2400" b="1" u="sng" dirty="0"/>
              <a:t>Helpdesk: </a:t>
            </a:r>
            <a:r>
              <a:rPr lang="en-US" sz="2400" b="1" u="sng" dirty="0">
                <a:hlinkClick r:id="rId5"/>
              </a:rPr>
              <a:t>sakitta@rti.org</a:t>
            </a:r>
            <a:endParaRPr lang="en-US" sz="2400" b="1" u="sng" dirty="0"/>
          </a:p>
          <a:p>
            <a:r>
              <a:rPr lang="en-US" sz="2400" b="1" u="sng" dirty="0"/>
              <a:t>Hotline: 1-800-957-6436</a:t>
            </a:r>
          </a:p>
          <a:p>
            <a:r>
              <a:rPr lang="en-US" sz="2400" b="1" u="sng" dirty="0"/>
              <a:t>Website: </a:t>
            </a:r>
            <a:r>
              <a:rPr lang="en-US" sz="2400" b="1" u="sng" dirty="0">
                <a:hlinkClick r:id="rId6"/>
              </a:rPr>
              <a:t>http://sakitta.org</a:t>
            </a:r>
            <a:endParaRPr lang="en-US" sz="2400" b="1" u="sng" dirty="0"/>
          </a:p>
        </p:txBody>
      </p:sp>
      <p:grpSp>
        <p:nvGrpSpPr>
          <p:cNvPr id="8" name="Group 7"/>
          <p:cNvGrpSpPr/>
          <p:nvPr/>
        </p:nvGrpSpPr>
        <p:grpSpPr>
          <a:xfrm>
            <a:off x="9138562" y="3674718"/>
            <a:ext cx="3173157" cy="1446958"/>
            <a:chOff x="5280883" y="5085960"/>
            <a:chExt cx="3173157" cy="1446958"/>
          </a:xfrm>
        </p:grpSpPr>
        <p:pic>
          <p:nvPicPr>
            <p:cNvPr id="9" name="Picture 8" descr="Image result for facebook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18749" y="5085960"/>
              <a:ext cx="606805" cy="4585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4" descr="Image result for twitter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80883" y="5635914"/>
              <a:ext cx="644671" cy="3373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5470940" y="6081355"/>
              <a:ext cx="454614" cy="451563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/>
          </p:nvSpPr>
          <p:spPr>
            <a:xfrm>
              <a:off x="5960222" y="5163804"/>
              <a:ext cx="15711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hlinkClick r:id="rId10"/>
                </a:rPr>
                <a:t>Like our page</a:t>
              </a:r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960221" y="5602996"/>
              <a:ext cx="249381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hlinkClick r:id="rId11"/>
                </a:rPr>
                <a:t>Follow the conversation</a:t>
              </a: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968535" y="6114607"/>
              <a:ext cx="24855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hlinkClick r:id="rId12"/>
                </a:rPr>
                <a:t>Watch and subscribe</a:t>
              </a:r>
              <a:endParaRPr lang="en-US" dirty="0"/>
            </a:p>
          </p:txBody>
        </p:sp>
      </p:grpSp>
      <p:sp>
        <p:nvSpPr>
          <p:cNvPr id="16" name="Title 15">
            <a:extLst>
              <a:ext uri="{FF2B5EF4-FFF2-40B4-BE49-F238E27FC236}">
                <a16:creationId xmlns:a16="http://schemas.microsoft.com/office/drawing/2014/main" id="{FF019219-5EE3-4DD9-8CF5-B5376C034D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884" y="560306"/>
            <a:ext cx="10972800" cy="1143000"/>
          </a:xfrm>
        </p:spPr>
        <p:txBody>
          <a:bodyPr/>
          <a:lstStyle/>
          <a:p>
            <a:r>
              <a:rPr lang="en-US" dirty="0"/>
              <a:t>Contact Information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A186835-D23C-44A8-BC6D-68E814D9824F}"/>
              </a:ext>
            </a:extLst>
          </p:cNvPr>
          <p:cNvSpPr txBox="1"/>
          <p:nvPr/>
        </p:nvSpPr>
        <p:spPr>
          <a:xfrm>
            <a:off x="1298351" y="5316651"/>
            <a:ext cx="4071577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u="sng" dirty="0">
                <a:hlinkClick r:id="rId13"/>
              </a:rPr>
              <a:t>www.projectcoldcase.org</a:t>
            </a:r>
            <a:endParaRPr lang="en-US" sz="1800" dirty="0"/>
          </a:p>
          <a:p>
            <a:r>
              <a:rPr lang="en-US" sz="1800" u="sng" dirty="0">
                <a:hlinkClick r:id="rId14"/>
              </a:rPr>
              <a:t>www.facebook.com/projectcoldcase</a:t>
            </a:r>
            <a:endParaRPr lang="en-US" sz="1800" dirty="0"/>
          </a:p>
          <a:p>
            <a:r>
              <a:rPr lang="en-US" sz="1800" u="sng" dirty="0">
                <a:hlinkClick r:id="rId15"/>
              </a:rPr>
              <a:t>www.twitter.com/projectcoldcase</a:t>
            </a:r>
            <a:endParaRPr lang="en-US" sz="1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926243"/>
      </p:ext>
    </p:extLst>
  </p:cSld>
  <p:clrMapOvr>
    <a:masterClrMapping/>
  </p:clrMapOvr>
</p:sld>
</file>

<file path=ppt/theme/theme1.xml><?xml version="1.0" encoding="utf-8"?>
<a:theme xmlns:a="http://schemas.openxmlformats.org/drawingml/2006/main" name="Antonio template">
  <a:themeElements>
    <a:clrScheme name="SAKI Design">
      <a:dk1>
        <a:sysClr val="windowText" lastClr="000000"/>
      </a:dk1>
      <a:lt1>
        <a:srgbClr val="FFFFFF"/>
      </a:lt1>
      <a:dk2>
        <a:srgbClr val="05647A"/>
      </a:dk2>
      <a:lt2>
        <a:srgbClr val="00939F"/>
      </a:lt2>
      <a:accent1>
        <a:srgbClr val="5C293C"/>
      </a:accent1>
      <a:accent2>
        <a:srgbClr val="FFBB00"/>
      </a:accent2>
      <a:accent3>
        <a:srgbClr val="555555"/>
      </a:accent3>
      <a:accent4>
        <a:srgbClr val="C8C3BA"/>
      </a:accent4>
      <a:accent5>
        <a:srgbClr val="9ECC2C"/>
      </a:accent5>
      <a:accent6>
        <a:srgbClr val="7FA917"/>
      </a:accent6>
      <a:hlink>
        <a:srgbClr val="00939F"/>
      </a:hlink>
      <a:folHlink>
        <a:srgbClr val="5C293C"/>
      </a:folHlink>
    </a:clrScheme>
    <a:fontScheme name="Custom 3">
      <a:majorFont>
        <a:latin typeface="Calibri Light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</TotalTime>
  <Words>106</Words>
  <Application>Microsoft Office PowerPoint</Application>
  <PresentationFormat>Widescreen</PresentationFormat>
  <Paragraphs>22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Courier New</vt:lpstr>
      <vt:lpstr>Franklin Gothic Demi Cond</vt:lpstr>
      <vt:lpstr>Wingdings</vt:lpstr>
      <vt:lpstr>Antonio template</vt:lpstr>
      <vt:lpstr>Meet the SAKI Experts</vt:lpstr>
      <vt:lpstr>Contact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dc:creator>Werth, Rose</dc:creator>
  <cp:lastModifiedBy>Williams, Christopher</cp:lastModifiedBy>
  <cp:revision>44</cp:revision>
  <dcterms:modified xsi:type="dcterms:W3CDTF">2020-03-30T18:48:27Z</dcterms:modified>
</cp:coreProperties>
</file>